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7" autoAdjust="0"/>
    <p:restoredTop sz="94660"/>
  </p:normalViewPr>
  <p:slideViewPr>
    <p:cSldViewPr>
      <p:cViewPr>
        <p:scale>
          <a:sx n="80" d="100"/>
          <a:sy n="80" d="100"/>
        </p:scale>
        <p:origin x="-1074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841-2C29-4352-A68F-518192364C34}" type="datetimeFigureOut">
              <a:rPr lang="en-US" smtClean="0"/>
              <a:t>5/25/2012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F6DA-924E-4BBF-A6F8-371BE5CA2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9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841-2C29-4352-A68F-518192364C34}" type="datetimeFigureOut">
              <a:rPr lang="en-US" smtClean="0"/>
              <a:t>5/25/2012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F6DA-924E-4BBF-A6F8-371BE5CA2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6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841-2C29-4352-A68F-518192364C34}" type="datetimeFigureOut">
              <a:rPr lang="en-US" smtClean="0"/>
              <a:t>5/25/2012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F6DA-924E-4BBF-A6F8-371BE5CA2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2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841-2C29-4352-A68F-518192364C34}" type="datetimeFigureOut">
              <a:rPr lang="en-US" smtClean="0"/>
              <a:t>5/25/2012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F6DA-924E-4BBF-A6F8-371BE5CA2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5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841-2C29-4352-A68F-518192364C34}" type="datetimeFigureOut">
              <a:rPr lang="en-US" smtClean="0"/>
              <a:t>5/25/2012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F6DA-924E-4BBF-A6F8-371BE5CA2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0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841-2C29-4352-A68F-518192364C34}" type="datetimeFigureOut">
              <a:rPr lang="en-US" smtClean="0"/>
              <a:t>5/25/2012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F6DA-924E-4BBF-A6F8-371BE5CA2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9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841-2C29-4352-A68F-518192364C34}" type="datetimeFigureOut">
              <a:rPr lang="en-US" smtClean="0"/>
              <a:t>5/25/2012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F6DA-924E-4BBF-A6F8-371BE5CA2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4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841-2C29-4352-A68F-518192364C34}" type="datetimeFigureOut">
              <a:rPr lang="en-US" smtClean="0"/>
              <a:t>5/25/2012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F6DA-924E-4BBF-A6F8-371BE5CA2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9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841-2C29-4352-A68F-518192364C34}" type="datetimeFigureOut">
              <a:rPr lang="en-US" smtClean="0"/>
              <a:t>5/25/2012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F6DA-924E-4BBF-A6F8-371BE5CA2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2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841-2C29-4352-A68F-518192364C34}" type="datetimeFigureOut">
              <a:rPr lang="en-US" smtClean="0"/>
              <a:t>5/25/2012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F6DA-924E-4BBF-A6F8-371BE5CA2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6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841-2C29-4352-A68F-518192364C34}" type="datetimeFigureOut">
              <a:rPr lang="en-US" smtClean="0"/>
              <a:t>5/25/2012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F6DA-924E-4BBF-A6F8-371BE5CA2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0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92841-2C29-4352-A68F-518192364C34}" type="datetimeFigureOut">
              <a:rPr lang="en-US" smtClean="0"/>
              <a:t>5/25/2012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F6DA-924E-4BBF-A6F8-371BE5CA2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What’s My Plante Moran Experience?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Nothing puts a smile </a:t>
            </a:r>
            <a:r>
              <a:rPr lang="en-US" sz="2000" dirty="0"/>
              <a:t>on </a:t>
            </a:r>
            <a:r>
              <a:rPr lang="en-US" sz="2000" dirty="0" smtClean="0"/>
              <a:t>my face </a:t>
            </a:r>
            <a:r>
              <a:rPr lang="en-US" sz="2000" dirty="0"/>
              <a:t>like </a:t>
            </a:r>
            <a:r>
              <a:rPr lang="en-US" sz="2000" dirty="0" smtClean="0"/>
              <a:t>getting </a:t>
            </a:r>
            <a:r>
              <a:rPr lang="en-US" sz="2000" dirty="0"/>
              <a:t>an e-mail titled “Celebrity Look-Alike.” This means one thing: it’s time for a comedy break.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</a:rPr>
              <a:t>Start showing the photos now</a:t>
            </a:r>
          </a:p>
          <a:p>
            <a:pPr lvl="0"/>
            <a:r>
              <a:rPr lang="en-US" sz="2000" dirty="0"/>
              <a:t>It’s been a tradition in our office for several years to send out pictures of staff who resemble celebrities.  Anyone can submit them.  The “victim” can be an intern, or even a partner.</a:t>
            </a:r>
          </a:p>
          <a:p>
            <a:pPr lvl="0"/>
            <a:r>
              <a:rPr lang="en-US" sz="2000" dirty="0"/>
              <a:t>When one of these e-mails goes out, you can hear the giggles almost immediately from throughout the office. </a:t>
            </a:r>
          </a:p>
          <a:p>
            <a:pPr lvl="0"/>
            <a:r>
              <a:rPr lang="en-US" sz="2000" dirty="0"/>
              <a:t>It’s this sense of humor that makes such a difference. The people at Plante Moran can be really funny at times, and I love that.</a:t>
            </a:r>
          </a:p>
          <a:p>
            <a:pPr marL="0" indent="0">
              <a:buNone/>
            </a:pPr>
            <a:endParaRPr lang="en-US" sz="19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99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0" y="0"/>
            <a:ext cx="4686818" cy="36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9556">
            <a:off x="4546814" y="3774466"/>
            <a:ext cx="2325920" cy="269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7157" y="762000"/>
            <a:ext cx="3750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Jerry Seinfeld=Matt Denman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623871"/>
            <a:ext cx="4015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Drummer Tre Cool=Bob Batey</a:t>
            </a:r>
            <a:endParaRPr lang="en-US" sz="2400" dirty="0"/>
          </a:p>
        </p:txBody>
      </p:sp>
      <p:pic>
        <p:nvPicPr>
          <p:cNvPr id="9" name="Picture 1" descr="Description: User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67" y="3276600"/>
            <a:ext cx="2213442" cy="230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8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648200"/>
            <a:ext cx="372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Church Lady=Dan Carrol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97168" y="519583"/>
            <a:ext cx="332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Glen Close=Joanne Stiger</a:t>
            </a:r>
            <a:endParaRPr lang="en-US" sz="2400" dirty="0"/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04" y="1519306"/>
            <a:ext cx="2341345" cy="282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:\2009_12_05\IMG_1917.JPG"/>
          <p:cNvPicPr/>
          <p:nvPr/>
        </p:nvPicPr>
        <p:blipFill>
          <a:blip r:embed="rId3" cstate="print"/>
          <a:srcRect l="37143" t="32392" r="35892" b="19019"/>
          <a:stretch>
            <a:fillRect/>
          </a:stretch>
        </p:blipFill>
        <p:spPr bwMode="auto">
          <a:xfrm>
            <a:off x="2745081" y="1584345"/>
            <a:ext cx="2118360" cy="27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87" y="1222555"/>
            <a:ext cx="3359277" cy="269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1" y="3859278"/>
            <a:ext cx="3089043" cy="297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2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533400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Alex Baldwin=Greg Taylor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-68820" y="5540928"/>
            <a:ext cx="347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John Travolta=Phil Flowers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0" y="304800"/>
            <a:ext cx="2464433" cy="243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7" y="2895600"/>
            <a:ext cx="249381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" descr="Description: Description: Description: C:\Users\Tracy.Neibler\Desktop\al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86344"/>
            <a:ext cx="2514599" cy="335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escription: Description: Description: C:\Users\Tracy.Neibler\Desktop\greg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78" y="1486344"/>
            <a:ext cx="2338859" cy="325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4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3200" y="5257799"/>
            <a:ext cx="4199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Mr. Potato Head=Dave DiManna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47555"/>
            <a:ext cx="28194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60331"/>
            <a:ext cx="3009900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3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6BE7B125B3C52240807E3FBE7DB4F32921010011B0C85366F00F45ADEBFF81AF740B06" ma:contentTypeVersion="8" ma:contentTypeDescription="" ma:contentTypeScope="" ma:versionID="d246c05fe684adf7dff32ae7edfaa3dd">
  <xsd:schema xmlns:xsd="http://www.w3.org/2001/XMLSchema" xmlns:xs="http://www.w3.org/2001/XMLSchema" xmlns:p="http://schemas.microsoft.com/office/2006/metadata/properties" xmlns:ns3="8b59f142-8e31-4441-9524-ee56877528a2" targetNamespace="http://schemas.microsoft.com/office/2006/metadata/properties" ma:root="true" ma:fieldsID="65fe9639d099232c61584058196a1a43" ns3:_="">
    <xsd:import namespace="8b59f142-8e31-4441-9524-ee56877528a2"/>
    <xsd:element name="properties">
      <xsd:complexType>
        <xsd:sequence>
          <xsd:element name="documentManagement">
            <xsd:complexType>
              <xsd:all>
                <xsd:element ref="ns3:Sent" minOccurs="0"/>
                <xsd:element ref="ns3:From1" minOccurs="0"/>
                <xsd:element ref="ns3:To" minOccurs="0"/>
                <xsd:element ref="ns3:CC" minOccurs="0"/>
                <xsd:element ref="ns3:BCC" minOccurs="0"/>
                <xsd:element ref="ns3:Attach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9f142-8e31-4441-9524-ee56877528a2" elementFormDefault="qualified">
    <xsd:import namespace="http://schemas.microsoft.com/office/2006/documentManagement/types"/>
    <xsd:import namespace="http://schemas.microsoft.com/office/infopath/2007/PartnerControls"/>
    <xsd:element name="Sent" ma:index="10" nillable="true" ma:displayName="Sent" ma:format="DateTime" ma:hidden="true" ma:internalName="Sent" ma:readOnly="false">
      <xsd:simpleType>
        <xsd:restriction base="dms:DateTime"/>
      </xsd:simpleType>
    </xsd:element>
    <xsd:element name="From1" ma:index="11" nillable="true" ma:displayName="From" ma:hidden="true" ma:internalName="From1" ma:readOnly="false">
      <xsd:simpleType>
        <xsd:restriction base="dms:Text">
          <xsd:maxLength value="255"/>
        </xsd:restriction>
      </xsd:simpleType>
    </xsd:element>
    <xsd:element name="To" ma:index="12" nillable="true" ma:displayName="To" ma:hidden="true" ma:internalName="To" ma:readOnly="false">
      <xsd:simpleType>
        <xsd:restriction base="dms:Text">
          <xsd:maxLength value="255"/>
        </xsd:restriction>
      </xsd:simpleType>
    </xsd:element>
    <xsd:element name="CC" ma:index="13" nillable="true" ma:displayName="CC" ma:hidden="true" ma:internalName="CC" ma:readOnly="false">
      <xsd:simpleType>
        <xsd:restriction base="dms:Text">
          <xsd:maxLength value="255"/>
        </xsd:restriction>
      </xsd:simpleType>
    </xsd:element>
    <xsd:element name="BCC" ma:index="14" nillable="true" ma:displayName="BCC" ma:hidden="true" ma:internalName="BCC" ma:readOnly="false">
      <xsd:simpleType>
        <xsd:restriction base="dms:Text">
          <xsd:maxLength value="255"/>
        </xsd:restriction>
      </xsd:simpleType>
    </xsd:element>
    <xsd:element name="Attachment" ma:index="15" nillable="true" ma:displayName="Attachment" ma:default="No" ma:format="Dropdown" ma:hidden="true" ma:internalName="Attachment" ma:readOnly="false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49039891-1086-4622-87da-2c72cded4f8f" ContentTypeId="0x0101006BE7B125B3C52240807E3FBE7DB4F3292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 xmlns="8b59f142-8e31-4441-9524-ee56877528a2" xsi:nil="true"/>
    <Attachment xmlns="8b59f142-8e31-4441-9524-ee56877528a2">No</Attachment>
    <From1 xmlns="8b59f142-8e31-4441-9524-ee56877528a2" xsi:nil="true"/>
    <To xmlns="8b59f142-8e31-4441-9524-ee56877528a2" xsi:nil="true"/>
    <Sent xmlns="8b59f142-8e31-4441-9524-ee56877528a2" xsi:nil="true"/>
    <BCC xmlns="8b59f142-8e31-4441-9524-ee56877528a2" xsi:nil="true"/>
  </documentManagement>
</p:properties>
</file>

<file path=customXml/itemProps1.xml><?xml version="1.0" encoding="utf-8"?>
<ds:datastoreItem xmlns:ds="http://schemas.openxmlformats.org/officeDocument/2006/customXml" ds:itemID="{7166B8F3-2AB3-4E4D-812F-C44EF26FBCD3}"/>
</file>

<file path=customXml/itemProps2.xml><?xml version="1.0" encoding="utf-8"?>
<ds:datastoreItem xmlns:ds="http://schemas.openxmlformats.org/officeDocument/2006/customXml" ds:itemID="{C13CA5DF-5219-415F-B9CA-D06805583912}"/>
</file>

<file path=customXml/itemProps3.xml><?xml version="1.0" encoding="utf-8"?>
<ds:datastoreItem xmlns:ds="http://schemas.openxmlformats.org/officeDocument/2006/customXml" ds:itemID="{D19934F7-A05D-4E9D-BCC8-621734D2C30B}"/>
</file>

<file path=customXml/itemProps4.xml><?xml version="1.0" encoding="utf-8"?>
<ds:datastoreItem xmlns:ds="http://schemas.openxmlformats.org/officeDocument/2006/customXml" ds:itemID="{7C1FDC59-CFF0-4B34-93A4-2494DAF2E10B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151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What’s My Plante Moran Experience?</vt:lpstr>
      <vt:lpstr>PowerPoint Presentation</vt:lpstr>
      <vt:lpstr>PowerPoint Presentation</vt:lpstr>
      <vt:lpstr>PowerPoint Presentation</vt:lpstr>
      <vt:lpstr>PowerPoint Presentation</vt:lpstr>
    </vt:vector>
  </TitlesOfParts>
  <Company>Plante &amp; Moran, PLLC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My Plante Moran Experience?</dc:title>
  <dc:creator>christine.anderson</dc:creator>
  <cp:lastModifiedBy>Melinda.Kroll</cp:lastModifiedBy>
  <cp:revision>21</cp:revision>
  <dcterms:created xsi:type="dcterms:W3CDTF">2012-05-25T11:40:48Z</dcterms:created>
  <dcterms:modified xsi:type="dcterms:W3CDTF">2012-05-25T15:02:36Z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0x0101006BE7B125B3C52240807E3FBE7DB4F32921010011B0C85366F00F45ADEBFF81AF740B06</vt:lpwstr>
  </property>
</Properties>
</file>